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541" r:id="rId2"/>
    <p:sldId id="532" r:id="rId3"/>
    <p:sldId id="533" r:id="rId4"/>
    <p:sldId id="542" r:id="rId5"/>
    <p:sldId id="543" r:id="rId6"/>
    <p:sldId id="546" r:id="rId7"/>
  </p:sldIdLst>
  <p:sldSz cx="6858000" cy="9906000" type="A4"/>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46" d="100"/>
          <a:sy n="46" d="100"/>
        </p:scale>
        <p:origin x="2068"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0FBE905-D757-4231-982E-BF7FD634FAE2}" type="datetimeFigureOut">
              <a:rPr lang="de-DE" smtClean="0"/>
              <a:t>20.07.2025</a:t>
            </a:fld>
            <a:endParaRPr lang="de-DE"/>
          </a:p>
        </p:txBody>
      </p:sp>
      <p:sp>
        <p:nvSpPr>
          <p:cNvPr id="4" name="Folienbildplatzhalt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AE33E21-F36C-4933-8728-F9B12693BF68}" type="slidenum">
              <a:rPr lang="de-DE" smtClean="0"/>
              <a:t>‹Nr.›</a:t>
            </a:fld>
            <a:endParaRPr lang="de-DE"/>
          </a:p>
        </p:txBody>
      </p:sp>
    </p:spTree>
    <p:extLst>
      <p:ext uri="{BB962C8B-B14F-4D97-AF65-F5344CB8AC3E}">
        <p14:creationId xmlns:p14="http://schemas.microsoft.com/office/powerpoint/2010/main" val="63274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927FE983-08BD-4496-AB62-A699F0CF36EC}" type="datetime1">
              <a:rPr lang="de-DE" smtClean="0"/>
              <a:t>20.07.2025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300615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D8C5783-5109-4B3E-91B3-D2F014958120}" type="datetime1">
              <a:rPr lang="de-DE" smtClean="0"/>
              <a:t>20.07.2025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97296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C5BB5ECF-F0E1-4DF6-B71E-492B63559944}" type="datetime1">
              <a:rPr lang="de-DE" smtClean="0"/>
              <a:t>20.07.2025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29020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044DF7AF-646A-4E20-9747-7E70CAE3135E}" type="datetime1">
              <a:rPr lang="de-DE" smtClean="0"/>
              <a:t>20.07.2025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194629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11D4C556-721D-4A92-8F88-E1E944C4D38A}" type="datetime1">
              <a:rPr lang="de-DE" smtClean="0"/>
              <a:t>20.07.2025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3019326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6EC3DA0E-70B5-47AD-87E2-82E79E2F6469}" type="datetime1">
              <a:rPr lang="de-DE" smtClean="0"/>
              <a:t>20.07.2025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7748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050FA599-0AEB-4519-A6EF-D45207B731D3}" type="datetime1">
              <a:rPr lang="de-DE" smtClean="0"/>
              <a:t>20.07.2025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56084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FB5D1281-F0DA-473F-B37D-0663AE30745D}" type="datetime1">
              <a:rPr lang="de-DE" smtClean="0"/>
              <a:t>20.07.2025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4784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C542F-66D3-4147-A862-70582F8C6C68}" type="datetime1">
              <a:rPr lang="de-DE" smtClean="0"/>
              <a:t>20.07.2025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224688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79D38F17-7337-4958-882E-EB014F507677}" type="datetime1">
              <a:rPr lang="de-DE" smtClean="0"/>
              <a:t>20.07.2025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192866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A6D77054-019F-4E3A-ABD2-5FA275FDA26E}" type="datetime1">
              <a:rPr lang="de-DE" smtClean="0"/>
              <a:t>20.07.2025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9221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30675F6-AA8A-4D02-8CB9-7FE37847950D}" type="datetime1">
              <a:rPr lang="de-DE" smtClean="0"/>
              <a:t>20.07.2025</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5EE3331-ED75-44B1-8A7A-CE75E03DB336}" type="slidenum">
              <a:rPr lang="de-DE" smtClean="0"/>
              <a:t>‹Nr.›</a:t>
            </a:fld>
            <a:endParaRPr lang="de-DE"/>
          </a:p>
        </p:txBody>
      </p:sp>
    </p:spTree>
    <p:extLst>
      <p:ext uri="{BB962C8B-B14F-4D97-AF65-F5344CB8AC3E}">
        <p14:creationId xmlns:p14="http://schemas.microsoft.com/office/powerpoint/2010/main" val="1588869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33375" y="776291"/>
            <a:ext cx="6172200" cy="6904670"/>
          </a:xfrm>
        </p:spPr>
        <p:txBody>
          <a:bodyPr/>
          <a:lstStyle/>
          <a:p>
            <a:endParaRPr lang="de-DE" altLang="de-DE" dirty="0" smtClean="0"/>
          </a:p>
        </p:txBody>
      </p:sp>
      <p:pic>
        <p:nvPicPr>
          <p:cNvPr id="3075" name="Picture 5"/>
          <p:cNvPicPr>
            <a:picLocks noChangeAspect="1" noChangeArrowheads="1"/>
          </p:cNvPicPr>
          <p:nvPr/>
        </p:nvPicPr>
        <p:blipFill>
          <a:blip r:embed="rId2" cstate="print">
            <a:lum bright="18000" contrast="18000"/>
            <a:extLst>
              <a:ext uri="{28A0092B-C50C-407E-A947-70E740481C1C}">
                <a14:useLocalDpi xmlns:a14="http://schemas.microsoft.com/office/drawing/2010/main" val="0"/>
              </a:ext>
            </a:extLst>
          </a:blip>
          <a:srcRect/>
          <a:stretch>
            <a:fillRect/>
          </a:stretch>
        </p:blipFill>
        <p:spPr bwMode="auto">
          <a:xfrm>
            <a:off x="712790" y="1281115"/>
            <a:ext cx="5341937"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6"/>
          <p:cNvSpPr>
            <a:spLocks noChangeArrowheads="1"/>
          </p:cNvSpPr>
          <p:nvPr/>
        </p:nvSpPr>
        <p:spPr bwMode="auto">
          <a:xfrm>
            <a:off x="469900" y="8199256"/>
            <a:ext cx="591661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1800" b="1" dirty="0" smtClean="0">
                <a:cs typeface="Times New Roman" panose="02020603050405020304" pitchFamily="18" charset="0"/>
              </a:rPr>
              <a:t>XV Höringhausen Grenzstein Instandsetzung</a:t>
            </a:r>
            <a:endParaRPr lang="de-DE" altLang="de-DE" sz="1800" b="1" dirty="0">
              <a:cs typeface="Times New Roman" panose="02020603050405020304" pitchFamily="18" charset="0"/>
            </a:endParaRPr>
          </a:p>
        </p:txBody>
      </p:sp>
      <p:sp>
        <p:nvSpPr>
          <p:cNvPr id="3077" name="Textfeld 5"/>
          <p:cNvSpPr txBox="1">
            <a:spLocks noChangeArrowheads="1"/>
          </p:cNvSpPr>
          <p:nvPr/>
        </p:nvSpPr>
        <p:spPr bwMode="auto">
          <a:xfrm>
            <a:off x="163559" y="573229"/>
            <a:ext cx="4175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000" dirty="0">
                <a:latin typeface="Monotype Corsiva" panose="03010101010201010101" pitchFamily="66" charset="0"/>
              </a:rPr>
              <a:t/>
            </a:r>
            <a:br>
              <a:rPr lang="de-DE" altLang="de-DE" sz="2000" dirty="0">
                <a:latin typeface="Monotype Corsiva" panose="03010101010201010101" pitchFamily="66" charset="0"/>
              </a:rPr>
            </a:br>
            <a:r>
              <a:rPr lang="de-DE" altLang="de-DE" sz="2000" b="1" dirty="0" smtClean="0">
                <a:latin typeface="Monotype Corsiva" panose="03010101010201010101" pitchFamily="66" charset="0"/>
              </a:rPr>
              <a:t>Geschichte und Geschichten aus </a:t>
            </a:r>
            <a:endParaRPr lang="de-DE" altLang="de-DE" sz="2000" b="1" dirty="0">
              <a:latin typeface="Monotype Corsiva" panose="03010101010201010101" pitchFamily="66" charset="0"/>
            </a:endParaRPr>
          </a:p>
        </p:txBody>
      </p:sp>
      <p:sp>
        <p:nvSpPr>
          <p:cNvPr id="3078"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60" indent="-285753" eaLnBrk="0" hangingPunct="0">
              <a:spcBef>
                <a:spcPct val="20000"/>
              </a:spcBef>
              <a:buChar char="–"/>
              <a:defRPr sz="2800">
                <a:solidFill>
                  <a:schemeClr val="tx1"/>
                </a:solidFill>
                <a:latin typeface="Times New Roman" panose="02020603050405020304" pitchFamily="18" charset="0"/>
              </a:defRPr>
            </a:lvl2pPr>
            <a:lvl3pPr marL="1143014" indent="-228603" eaLnBrk="0" hangingPunct="0">
              <a:spcBef>
                <a:spcPct val="20000"/>
              </a:spcBef>
              <a:buChar char="•"/>
              <a:defRPr sz="2400">
                <a:solidFill>
                  <a:schemeClr val="tx1"/>
                </a:solidFill>
                <a:latin typeface="Times New Roman" panose="02020603050405020304" pitchFamily="18" charset="0"/>
              </a:defRPr>
            </a:lvl3pPr>
            <a:lvl4pPr marL="1600220" indent="-228603" eaLnBrk="0" hangingPunct="0">
              <a:spcBef>
                <a:spcPct val="20000"/>
              </a:spcBef>
              <a:buChar char="–"/>
              <a:defRPr sz="2000">
                <a:solidFill>
                  <a:schemeClr val="tx1"/>
                </a:solidFill>
                <a:latin typeface="Times New Roman" panose="02020603050405020304" pitchFamily="18" charset="0"/>
              </a:defRPr>
            </a:lvl4pPr>
            <a:lvl5pPr marL="2057426" indent="-228603" eaLnBrk="0" hangingPunct="0">
              <a:spcBef>
                <a:spcPct val="20000"/>
              </a:spcBef>
              <a:buChar char="»"/>
              <a:defRPr sz="2000">
                <a:solidFill>
                  <a:schemeClr val="tx1"/>
                </a:solidFill>
                <a:latin typeface="Times New Roman" panose="02020603050405020304" pitchFamily="18" charset="0"/>
              </a:defRPr>
            </a:lvl5pPr>
            <a:lvl6pPr marL="2514632" indent="-22860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37" indent="-22860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43" indent="-22860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48" indent="-22860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914C89D-2278-4B96-8DEF-B618C4FDF9C8}" type="slidenum">
              <a:rPr lang="de-DE" altLang="de-DE" sz="1400">
                <a:latin typeface="Arial" panose="020B0604020202020204" pitchFamily="34" charset="0"/>
              </a:rPr>
              <a:pPr eaLnBrk="1" hangingPunct="1">
                <a:spcBef>
                  <a:spcPct val="0"/>
                </a:spcBef>
                <a:buFontTx/>
                <a:buNone/>
              </a:pPr>
              <a:t>1</a:t>
            </a:fld>
            <a:endParaRPr lang="de-DE" altLang="de-DE" sz="1400">
              <a:latin typeface="Arial" panose="020B0604020202020204" pitchFamily="34" charset="0"/>
            </a:endParaRPr>
          </a:p>
        </p:txBody>
      </p:sp>
    </p:spTree>
    <p:extLst>
      <p:ext uri="{BB962C8B-B14F-4D97-AF65-F5344CB8AC3E}">
        <p14:creationId xmlns:p14="http://schemas.microsoft.com/office/powerpoint/2010/main" val="3853287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71488" y="266219"/>
            <a:ext cx="5915025" cy="9306044"/>
          </a:xfrm>
        </p:spPr>
        <p:txBody>
          <a:bodyPr anchor="t">
            <a:normAutofit/>
          </a:bodyPr>
          <a:lstStyle/>
          <a:p>
            <a:r>
              <a:rPr lang="de-DE" sz="1800" dirty="0">
                <a:latin typeface="Times New Roman" panose="02020603050405020304" pitchFamily="18" charset="0"/>
                <a:cs typeface="Times New Roman" panose="02020603050405020304" pitchFamily="18" charset="0"/>
              </a:rPr>
              <a:t>Der unter Denkmalschutz stehende Grenzstein  Nr. 25 auf der „Heide“ wurde wahrscheinlich beim Bearbeiten der anliegenden landwirtschaftlichen Nutzfläche glatt mitten durchbrochen.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409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u="sng">
                <a:solidFill>
                  <a:schemeClr val="tx2"/>
                </a:solidFill>
                <a:latin typeface="Arial" panose="020B0604020202020204" pitchFamily="34" charset="0"/>
              </a:defRPr>
            </a:lvl1pPr>
            <a:lvl2pPr marL="742950" indent="-285750" eaLnBrk="0" hangingPunct="0">
              <a:defRPr sz="1400" u="sng">
                <a:solidFill>
                  <a:schemeClr val="tx2"/>
                </a:solidFill>
                <a:latin typeface="Arial" panose="020B0604020202020204" pitchFamily="34" charset="0"/>
              </a:defRPr>
            </a:lvl2pPr>
            <a:lvl3pPr marL="1143000" indent="-228600" eaLnBrk="0" hangingPunct="0">
              <a:defRPr sz="1400" u="sng">
                <a:solidFill>
                  <a:schemeClr val="tx2"/>
                </a:solidFill>
                <a:latin typeface="Arial" panose="020B0604020202020204" pitchFamily="34" charset="0"/>
              </a:defRPr>
            </a:lvl3pPr>
            <a:lvl4pPr marL="1600200" indent="-228600" eaLnBrk="0" hangingPunct="0">
              <a:defRPr sz="1400" u="sng">
                <a:solidFill>
                  <a:schemeClr val="tx2"/>
                </a:solidFill>
                <a:latin typeface="Arial" panose="020B0604020202020204" pitchFamily="34" charset="0"/>
              </a:defRPr>
            </a:lvl4pPr>
            <a:lvl5pPr marL="2057400" indent="-228600" eaLnBrk="0" hangingPunct="0">
              <a:defRPr sz="1400" u="sng">
                <a:solidFill>
                  <a:schemeClr val="tx2"/>
                </a:solidFill>
                <a:latin typeface="Arial" panose="020B0604020202020204" pitchFamily="34" charset="0"/>
              </a:defRPr>
            </a:lvl5pPr>
            <a:lvl6pPr marL="2514600" indent="-228600" eaLnBrk="0" fontAlgn="base" hangingPunct="0">
              <a:spcBef>
                <a:spcPct val="0"/>
              </a:spcBef>
              <a:spcAft>
                <a:spcPct val="0"/>
              </a:spcAft>
              <a:defRPr sz="1400" u="sng">
                <a:solidFill>
                  <a:schemeClr val="tx2"/>
                </a:solidFill>
                <a:latin typeface="Arial" panose="020B0604020202020204" pitchFamily="34" charset="0"/>
              </a:defRPr>
            </a:lvl6pPr>
            <a:lvl7pPr marL="2971800" indent="-228600" eaLnBrk="0" fontAlgn="base" hangingPunct="0">
              <a:spcBef>
                <a:spcPct val="0"/>
              </a:spcBef>
              <a:spcAft>
                <a:spcPct val="0"/>
              </a:spcAft>
              <a:defRPr sz="1400" u="sng">
                <a:solidFill>
                  <a:schemeClr val="tx2"/>
                </a:solidFill>
                <a:latin typeface="Arial" panose="020B0604020202020204" pitchFamily="34" charset="0"/>
              </a:defRPr>
            </a:lvl7pPr>
            <a:lvl8pPr marL="3429000" indent="-228600" eaLnBrk="0" fontAlgn="base" hangingPunct="0">
              <a:spcBef>
                <a:spcPct val="0"/>
              </a:spcBef>
              <a:spcAft>
                <a:spcPct val="0"/>
              </a:spcAft>
              <a:defRPr sz="1400" u="sng">
                <a:solidFill>
                  <a:schemeClr val="tx2"/>
                </a:solidFill>
                <a:latin typeface="Arial" panose="020B0604020202020204" pitchFamily="34" charset="0"/>
              </a:defRPr>
            </a:lvl8pPr>
            <a:lvl9pPr marL="3886200" indent="-228600" eaLnBrk="0" fontAlgn="base" hangingPunct="0">
              <a:spcBef>
                <a:spcPct val="0"/>
              </a:spcBef>
              <a:spcAft>
                <a:spcPct val="0"/>
              </a:spcAft>
              <a:defRPr sz="1400" u="sng">
                <a:solidFill>
                  <a:schemeClr val="tx2"/>
                </a:solidFill>
                <a:latin typeface="Arial" panose="020B0604020202020204" pitchFamily="34" charset="0"/>
              </a:defRPr>
            </a:lvl9pPr>
          </a:lstStyle>
          <a:p>
            <a:pPr eaLnBrk="1" hangingPunct="1"/>
            <a:fld id="{52097BFF-F983-4F5F-AD6F-95FA60678D9E}" type="slidenum">
              <a:rPr lang="de-DE" altLang="de-DE" u="none">
                <a:solidFill>
                  <a:schemeClr val="tx1"/>
                </a:solidFill>
              </a:rPr>
              <a:pPr eaLnBrk="1" hangingPunct="1"/>
              <a:t>2</a:t>
            </a:fld>
            <a:endParaRPr lang="de-DE" altLang="de-DE" u="none">
              <a:solidFill>
                <a:schemeClr val="tx1"/>
              </a:solidFill>
            </a:endParaRPr>
          </a:p>
        </p:txBody>
      </p:sp>
      <p:pic>
        <p:nvPicPr>
          <p:cNvPr id="4" name="Grafik 3" descr="F:\2.jpg"/>
          <p:cNvPicPr/>
          <p:nvPr/>
        </p:nvPicPr>
        <p:blipFill>
          <a:blip r:embed="rId2">
            <a:extLst>
              <a:ext uri="{28A0092B-C50C-407E-A947-70E740481C1C}">
                <a14:useLocalDpi xmlns:a14="http://schemas.microsoft.com/office/drawing/2010/main" val="0"/>
              </a:ext>
            </a:extLst>
          </a:blip>
          <a:srcRect/>
          <a:stretch>
            <a:fillRect/>
          </a:stretch>
        </p:blipFill>
        <p:spPr bwMode="auto">
          <a:xfrm>
            <a:off x="748145" y="1454727"/>
            <a:ext cx="5472546" cy="7590133"/>
          </a:xfrm>
          <a:prstGeom prst="rect">
            <a:avLst/>
          </a:prstGeom>
          <a:noFill/>
          <a:ln>
            <a:noFill/>
          </a:ln>
        </p:spPr>
      </p:pic>
    </p:spTree>
    <p:extLst>
      <p:ext uri="{BB962C8B-B14F-4D97-AF65-F5344CB8AC3E}">
        <p14:creationId xmlns:p14="http://schemas.microsoft.com/office/powerpoint/2010/main" val="1765700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71488" y="266219"/>
            <a:ext cx="5915025" cy="9306044"/>
          </a:xfrm>
        </p:spPr>
        <p:txBody>
          <a:bodyPr anchor="t">
            <a:normAutofit/>
          </a:bodyPr>
          <a:lstStyle/>
          <a:p>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Höringhausen </a:t>
            </a:r>
            <a:r>
              <a:rPr lang="de-DE" sz="1800" dirty="0">
                <a:latin typeface="Times New Roman" panose="02020603050405020304" pitchFamily="18" charset="0"/>
                <a:cs typeface="Times New Roman" panose="02020603050405020304" pitchFamily="18" charset="0"/>
              </a:rPr>
              <a:t>war eine hessische Enklave im Fürstentum Waldeck. 1753 wurde die gesamte Gemarkung mit 170 Grenzsteinen markiert.</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Sie </a:t>
            </a:r>
            <a:r>
              <a:rPr lang="de-DE" sz="1800" dirty="0">
                <a:latin typeface="Times New Roman" panose="02020603050405020304" pitchFamily="18" charset="0"/>
                <a:cs typeface="Times New Roman" panose="02020603050405020304" pitchFamily="18" charset="0"/>
              </a:rPr>
              <a:t>grenzten nicht nur die </a:t>
            </a:r>
            <a:r>
              <a:rPr lang="de-DE" sz="1800" dirty="0" err="1">
                <a:latin typeface="Times New Roman" panose="02020603050405020304" pitchFamily="18" charset="0"/>
                <a:cs typeface="Times New Roman" panose="02020603050405020304" pitchFamily="18" charset="0"/>
              </a:rPr>
              <a:t>Höringhäuser</a:t>
            </a:r>
            <a:r>
              <a:rPr lang="de-DE" sz="1800" dirty="0">
                <a:latin typeface="Times New Roman" panose="02020603050405020304" pitchFamily="18" charset="0"/>
                <a:cs typeface="Times New Roman" panose="02020603050405020304" pitchFamily="18" charset="0"/>
              </a:rPr>
              <a:t> Gemarkung ab, sondern auch die Landesgrenzen zwischen dem Fürstentum Waldeck und dem Großherzogtum Hessen – Darmstadt </a:t>
            </a:r>
            <a:r>
              <a:rPr lang="de-DE" sz="1800" dirty="0" smtClean="0">
                <a:latin typeface="Times New Roman" panose="02020603050405020304" pitchFamily="18" charset="0"/>
                <a:cs typeface="Times New Roman" panose="02020603050405020304" pitchFamily="18" charset="0"/>
              </a:rPr>
              <a:t>- sie </a:t>
            </a:r>
            <a:r>
              <a:rPr lang="de-DE" sz="1800" dirty="0">
                <a:latin typeface="Times New Roman" panose="02020603050405020304" pitchFamily="18" charset="0"/>
                <a:cs typeface="Times New Roman" panose="02020603050405020304" pitchFamily="18" charset="0"/>
              </a:rPr>
              <a:t>stehen unter Denkmalschutz.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Um den Erhalt der noch ca. 130 </a:t>
            </a:r>
            <a:r>
              <a:rPr lang="de-DE" sz="1800" dirty="0" smtClean="0">
                <a:latin typeface="Times New Roman" panose="02020603050405020304" pitchFamily="18" charset="0"/>
                <a:cs typeface="Times New Roman" panose="02020603050405020304" pitchFamily="18" charset="0"/>
              </a:rPr>
              <a:t>Grenzsteine </a:t>
            </a:r>
            <a:r>
              <a:rPr lang="de-DE" sz="1800" dirty="0">
                <a:latin typeface="Times New Roman" panose="02020603050405020304" pitchFamily="18" charset="0"/>
                <a:cs typeface="Times New Roman" panose="02020603050405020304" pitchFamily="18" charset="0"/>
              </a:rPr>
              <a:t>kümmern sich  schon jahrzehntelang die Männer vom Heimatmuseum Höringhausen.</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Sie wurden auch jetzt wieder aktiv. Unter Anleitung von Friedhelm Fingerhut, der zum Arbeitseinsatz Frontlader und Werkzeug mitbrachte, wurden die Bruchflächen gesäubert, angepasst und der Stein mit einem Spezialmörtel wieder zusammen geklebt</a:t>
            </a:r>
            <a:r>
              <a:rPr lang="de-DE" sz="1800" dirty="0" smtClean="0">
                <a:latin typeface="Times New Roman" panose="02020603050405020304" pitchFamily="18" charset="0"/>
                <a:cs typeface="Times New Roman" panose="02020603050405020304" pitchFamily="18" charset="0"/>
              </a:rPr>
              <a:t>.</a:t>
            </a:r>
            <a:br>
              <a:rPr lang="de-DE" sz="1800"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Mit im Einsatz waren Anton Krause, Vorsitzender des Museums, Heinz Lamm und Wilfried Schäfer.  </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409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u="sng">
                <a:solidFill>
                  <a:schemeClr val="tx2"/>
                </a:solidFill>
                <a:latin typeface="Arial" panose="020B0604020202020204" pitchFamily="34" charset="0"/>
              </a:defRPr>
            </a:lvl1pPr>
            <a:lvl2pPr marL="742950" indent="-285750" eaLnBrk="0" hangingPunct="0">
              <a:defRPr sz="1400" u="sng">
                <a:solidFill>
                  <a:schemeClr val="tx2"/>
                </a:solidFill>
                <a:latin typeface="Arial" panose="020B0604020202020204" pitchFamily="34" charset="0"/>
              </a:defRPr>
            </a:lvl2pPr>
            <a:lvl3pPr marL="1143000" indent="-228600" eaLnBrk="0" hangingPunct="0">
              <a:defRPr sz="1400" u="sng">
                <a:solidFill>
                  <a:schemeClr val="tx2"/>
                </a:solidFill>
                <a:latin typeface="Arial" panose="020B0604020202020204" pitchFamily="34" charset="0"/>
              </a:defRPr>
            </a:lvl3pPr>
            <a:lvl4pPr marL="1600200" indent="-228600" eaLnBrk="0" hangingPunct="0">
              <a:defRPr sz="1400" u="sng">
                <a:solidFill>
                  <a:schemeClr val="tx2"/>
                </a:solidFill>
                <a:latin typeface="Arial" panose="020B0604020202020204" pitchFamily="34" charset="0"/>
              </a:defRPr>
            </a:lvl4pPr>
            <a:lvl5pPr marL="2057400" indent="-228600" eaLnBrk="0" hangingPunct="0">
              <a:defRPr sz="1400" u="sng">
                <a:solidFill>
                  <a:schemeClr val="tx2"/>
                </a:solidFill>
                <a:latin typeface="Arial" panose="020B0604020202020204" pitchFamily="34" charset="0"/>
              </a:defRPr>
            </a:lvl5pPr>
            <a:lvl6pPr marL="2514600" indent="-228600" eaLnBrk="0" fontAlgn="base" hangingPunct="0">
              <a:spcBef>
                <a:spcPct val="0"/>
              </a:spcBef>
              <a:spcAft>
                <a:spcPct val="0"/>
              </a:spcAft>
              <a:defRPr sz="1400" u="sng">
                <a:solidFill>
                  <a:schemeClr val="tx2"/>
                </a:solidFill>
                <a:latin typeface="Arial" panose="020B0604020202020204" pitchFamily="34" charset="0"/>
              </a:defRPr>
            </a:lvl6pPr>
            <a:lvl7pPr marL="2971800" indent="-228600" eaLnBrk="0" fontAlgn="base" hangingPunct="0">
              <a:spcBef>
                <a:spcPct val="0"/>
              </a:spcBef>
              <a:spcAft>
                <a:spcPct val="0"/>
              </a:spcAft>
              <a:defRPr sz="1400" u="sng">
                <a:solidFill>
                  <a:schemeClr val="tx2"/>
                </a:solidFill>
                <a:latin typeface="Arial" panose="020B0604020202020204" pitchFamily="34" charset="0"/>
              </a:defRPr>
            </a:lvl7pPr>
            <a:lvl8pPr marL="3429000" indent="-228600" eaLnBrk="0" fontAlgn="base" hangingPunct="0">
              <a:spcBef>
                <a:spcPct val="0"/>
              </a:spcBef>
              <a:spcAft>
                <a:spcPct val="0"/>
              </a:spcAft>
              <a:defRPr sz="1400" u="sng">
                <a:solidFill>
                  <a:schemeClr val="tx2"/>
                </a:solidFill>
                <a:latin typeface="Arial" panose="020B0604020202020204" pitchFamily="34" charset="0"/>
              </a:defRPr>
            </a:lvl8pPr>
            <a:lvl9pPr marL="3886200" indent="-228600" eaLnBrk="0" fontAlgn="base" hangingPunct="0">
              <a:spcBef>
                <a:spcPct val="0"/>
              </a:spcBef>
              <a:spcAft>
                <a:spcPct val="0"/>
              </a:spcAft>
              <a:defRPr sz="1400" u="sng">
                <a:solidFill>
                  <a:schemeClr val="tx2"/>
                </a:solidFill>
                <a:latin typeface="Arial" panose="020B0604020202020204" pitchFamily="34" charset="0"/>
              </a:defRPr>
            </a:lvl9pPr>
          </a:lstStyle>
          <a:p>
            <a:pPr eaLnBrk="1" hangingPunct="1"/>
            <a:fld id="{52097BFF-F983-4F5F-AD6F-95FA60678D9E}" type="slidenum">
              <a:rPr lang="de-DE" altLang="de-DE" u="none">
                <a:solidFill>
                  <a:schemeClr val="tx1"/>
                </a:solidFill>
              </a:rPr>
              <a:pPr eaLnBrk="1" hangingPunct="1"/>
              <a:t>3</a:t>
            </a:fld>
            <a:endParaRPr lang="de-DE" altLang="de-DE" u="none">
              <a:solidFill>
                <a:schemeClr val="tx1"/>
              </a:solidFill>
            </a:endParaRPr>
          </a:p>
        </p:txBody>
      </p:sp>
      <p:pic>
        <p:nvPicPr>
          <p:cNvPr id="4" name="Grafik 3" descr="F:\1.jpg"/>
          <p:cNvPicPr/>
          <p:nvPr/>
        </p:nvPicPr>
        <p:blipFill>
          <a:blip r:embed="rId2">
            <a:extLst>
              <a:ext uri="{28A0092B-C50C-407E-A947-70E740481C1C}">
                <a14:useLocalDpi xmlns:a14="http://schemas.microsoft.com/office/drawing/2010/main" val="0"/>
              </a:ext>
            </a:extLst>
          </a:blip>
          <a:srcRect/>
          <a:stretch>
            <a:fillRect/>
          </a:stretch>
        </p:blipFill>
        <p:spPr bwMode="auto">
          <a:xfrm>
            <a:off x="471488" y="266219"/>
            <a:ext cx="5915025" cy="3407641"/>
          </a:xfrm>
          <a:prstGeom prst="rect">
            <a:avLst/>
          </a:prstGeom>
          <a:noFill/>
          <a:ln>
            <a:noFill/>
          </a:ln>
        </p:spPr>
      </p:pic>
    </p:spTree>
    <p:extLst>
      <p:ext uri="{BB962C8B-B14F-4D97-AF65-F5344CB8AC3E}">
        <p14:creationId xmlns:p14="http://schemas.microsoft.com/office/powerpoint/2010/main" val="3636699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71488" y="266219"/>
            <a:ext cx="5915025" cy="9306044"/>
          </a:xfrm>
        </p:spPr>
        <p:txBody>
          <a:bodyPr anchor="t">
            <a:normAutofit/>
          </a:bodyPr>
          <a:lstStyle/>
          <a:p>
            <a:endParaRPr lang="de-DE" sz="1800" dirty="0">
              <a:latin typeface="Times New Roman" panose="02020603050405020304" pitchFamily="18" charset="0"/>
              <a:cs typeface="Times New Roman" panose="02020603050405020304" pitchFamily="18" charset="0"/>
            </a:endParaRPr>
          </a:p>
        </p:txBody>
      </p:sp>
      <p:sp>
        <p:nvSpPr>
          <p:cNvPr id="409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u="sng">
                <a:solidFill>
                  <a:schemeClr val="tx2"/>
                </a:solidFill>
                <a:latin typeface="Arial" panose="020B0604020202020204" pitchFamily="34" charset="0"/>
              </a:defRPr>
            </a:lvl1pPr>
            <a:lvl2pPr marL="742950" indent="-285750" eaLnBrk="0" hangingPunct="0">
              <a:defRPr sz="1400" u="sng">
                <a:solidFill>
                  <a:schemeClr val="tx2"/>
                </a:solidFill>
                <a:latin typeface="Arial" panose="020B0604020202020204" pitchFamily="34" charset="0"/>
              </a:defRPr>
            </a:lvl2pPr>
            <a:lvl3pPr marL="1143000" indent="-228600" eaLnBrk="0" hangingPunct="0">
              <a:defRPr sz="1400" u="sng">
                <a:solidFill>
                  <a:schemeClr val="tx2"/>
                </a:solidFill>
                <a:latin typeface="Arial" panose="020B0604020202020204" pitchFamily="34" charset="0"/>
              </a:defRPr>
            </a:lvl3pPr>
            <a:lvl4pPr marL="1600200" indent="-228600" eaLnBrk="0" hangingPunct="0">
              <a:defRPr sz="1400" u="sng">
                <a:solidFill>
                  <a:schemeClr val="tx2"/>
                </a:solidFill>
                <a:latin typeface="Arial" panose="020B0604020202020204" pitchFamily="34" charset="0"/>
              </a:defRPr>
            </a:lvl4pPr>
            <a:lvl5pPr marL="2057400" indent="-228600" eaLnBrk="0" hangingPunct="0">
              <a:defRPr sz="1400" u="sng">
                <a:solidFill>
                  <a:schemeClr val="tx2"/>
                </a:solidFill>
                <a:latin typeface="Arial" panose="020B0604020202020204" pitchFamily="34" charset="0"/>
              </a:defRPr>
            </a:lvl5pPr>
            <a:lvl6pPr marL="2514600" indent="-228600" eaLnBrk="0" fontAlgn="base" hangingPunct="0">
              <a:spcBef>
                <a:spcPct val="0"/>
              </a:spcBef>
              <a:spcAft>
                <a:spcPct val="0"/>
              </a:spcAft>
              <a:defRPr sz="1400" u="sng">
                <a:solidFill>
                  <a:schemeClr val="tx2"/>
                </a:solidFill>
                <a:latin typeface="Arial" panose="020B0604020202020204" pitchFamily="34" charset="0"/>
              </a:defRPr>
            </a:lvl6pPr>
            <a:lvl7pPr marL="2971800" indent="-228600" eaLnBrk="0" fontAlgn="base" hangingPunct="0">
              <a:spcBef>
                <a:spcPct val="0"/>
              </a:spcBef>
              <a:spcAft>
                <a:spcPct val="0"/>
              </a:spcAft>
              <a:defRPr sz="1400" u="sng">
                <a:solidFill>
                  <a:schemeClr val="tx2"/>
                </a:solidFill>
                <a:latin typeface="Arial" panose="020B0604020202020204" pitchFamily="34" charset="0"/>
              </a:defRPr>
            </a:lvl7pPr>
            <a:lvl8pPr marL="3429000" indent="-228600" eaLnBrk="0" fontAlgn="base" hangingPunct="0">
              <a:spcBef>
                <a:spcPct val="0"/>
              </a:spcBef>
              <a:spcAft>
                <a:spcPct val="0"/>
              </a:spcAft>
              <a:defRPr sz="1400" u="sng">
                <a:solidFill>
                  <a:schemeClr val="tx2"/>
                </a:solidFill>
                <a:latin typeface="Arial" panose="020B0604020202020204" pitchFamily="34" charset="0"/>
              </a:defRPr>
            </a:lvl8pPr>
            <a:lvl9pPr marL="3886200" indent="-228600" eaLnBrk="0" fontAlgn="base" hangingPunct="0">
              <a:spcBef>
                <a:spcPct val="0"/>
              </a:spcBef>
              <a:spcAft>
                <a:spcPct val="0"/>
              </a:spcAft>
              <a:defRPr sz="1400" u="sng">
                <a:solidFill>
                  <a:schemeClr val="tx2"/>
                </a:solidFill>
                <a:latin typeface="Arial" panose="020B0604020202020204" pitchFamily="34" charset="0"/>
              </a:defRPr>
            </a:lvl9pPr>
          </a:lstStyle>
          <a:p>
            <a:pPr eaLnBrk="1" hangingPunct="1"/>
            <a:fld id="{52097BFF-F983-4F5F-AD6F-95FA60678D9E}" type="slidenum">
              <a:rPr lang="de-DE" altLang="de-DE" u="none">
                <a:solidFill>
                  <a:schemeClr val="tx1"/>
                </a:solidFill>
              </a:rPr>
              <a:pPr eaLnBrk="1" hangingPunct="1"/>
              <a:t>4</a:t>
            </a:fld>
            <a:endParaRPr lang="de-DE" altLang="de-DE" u="none">
              <a:solidFill>
                <a:schemeClr val="tx1"/>
              </a:solidFill>
            </a:endParaRPr>
          </a:p>
        </p:txBody>
      </p:sp>
      <p:pic>
        <p:nvPicPr>
          <p:cNvPr id="4" name="Grafik 3" descr="C:\Users\Heinrich Figge\AppData\Local\Microsoft\Windows\INetCache\Content.Word\01_IMG_2199.jpg"/>
          <p:cNvPicPr/>
          <p:nvPr/>
        </p:nvPicPr>
        <p:blipFill>
          <a:blip r:embed="rId2">
            <a:extLst>
              <a:ext uri="{28A0092B-C50C-407E-A947-70E740481C1C}">
                <a14:useLocalDpi xmlns:a14="http://schemas.microsoft.com/office/drawing/2010/main" val="0"/>
              </a:ext>
            </a:extLst>
          </a:blip>
          <a:srcRect/>
          <a:stretch>
            <a:fillRect/>
          </a:stretch>
        </p:blipFill>
        <p:spPr bwMode="auto">
          <a:xfrm>
            <a:off x="471488" y="581891"/>
            <a:ext cx="5790767" cy="8990372"/>
          </a:xfrm>
          <a:prstGeom prst="rect">
            <a:avLst/>
          </a:prstGeom>
          <a:noFill/>
          <a:ln>
            <a:noFill/>
          </a:ln>
        </p:spPr>
      </p:pic>
    </p:spTree>
    <p:extLst>
      <p:ext uri="{BB962C8B-B14F-4D97-AF65-F5344CB8AC3E}">
        <p14:creationId xmlns:p14="http://schemas.microsoft.com/office/powerpoint/2010/main" val="3717704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71488" y="266219"/>
            <a:ext cx="5915025" cy="9306044"/>
          </a:xfrm>
        </p:spPr>
        <p:txBody>
          <a:bodyPr anchor="t">
            <a:normAutofit/>
          </a:bodyPr>
          <a:lstStyle/>
          <a:p>
            <a:endParaRPr lang="de-DE" sz="1800" dirty="0">
              <a:latin typeface="Times New Roman" panose="02020603050405020304" pitchFamily="18" charset="0"/>
              <a:cs typeface="Times New Roman" panose="02020603050405020304" pitchFamily="18" charset="0"/>
            </a:endParaRPr>
          </a:p>
        </p:txBody>
      </p:sp>
      <p:sp>
        <p:nvSpPr>
          <p:cNvPr id="409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u="sng">
                <a:solidFill>
                  <a:schemeClr val="tx2"/>
                </a:solidFill>
                <a:latin typeface="Arial" panose="020B0604020202020204" pitchFamily="34" charset="0"/>
              </a:defRPr>
            </a:lvl1pPr>
            <a:lvl2pPr marL="742950" indent="-285750" eaLnBrk="0" hangingPunct="0">
              <a:defRPr sz="1400" u="sng">
                <a:solidFill>
                  <a:schemeClr val="tx2"/>
                </a:solidFill>
                <a:latin typeface="Arial" panose="020B0604020202020204" pitchFamily="34" charset="0"/>
              </a:defRPr>
            </a:lvl2pPr>
            <a:lvl3pPr marL="1143000" indent="-228600" eaLnBrk="0" hangingPunct="0">
              <a:defRPr sz="1400" u="sng">
                <a:solidFill>
                  <a:schemeClr val="tx2"/>
                </a:solidFill>
                <a:latin typeface="Arial" panose="020B0604020202020204" pitchFamily="34" charset="0"/>
              </a:defRPr>
            </a:lvl3pPr>
            <a:lvl4pPr marL="1600200" indent="-228600" eaLnBrk="0" hangingPunct="0">
              <a:defRPr sz="1400" u="sng">
                <a:solidFill>
                  <a:schemeClr val="tx2"/>
                </a:solidFill>
                <a:latin typeface="Arial" panose="020B0604020202020204" pitchFamily="34" charset="0"/>
              </a:defRPr>
            </a:lvl4pPr>
            <a:lvl5pPr marL="2057400" indent="-228600" eaLnBrk="0" hangingPunct="0">
              <a:defRPr sz="1400" u="sng">
                <a:solidFill>
                  <a:schemeClr val="tx2"/>
                </a:solidFill>
                <a:latin typeface="Arial" panose="020B0604020202020204" pitchFamily="34" charset="0"/>
              </a:defRPr>
            </a:lvl5pPr>
            <a:lvl6pPr marL="2514600" indent="-228600" eaLnBrk="0" fontAlgn="base" hangingPunct="0">
              <a:spcBef>
                <a:spcPct val="0"/>
              </a:spcBef>
              <a:spcAft>
                <a:spcPct val="0"/>
              </a:spcAft>
              <a:defRPr sz="1400" u="sng">
                <a:solidFill>
                  <a:schemeClr val="tx2"/>
                </a:solidFill>
                <a:latin typeface="Arial" panose="020B0604020202020204" pitchFamily="34" charset="0"/>
              </a:defRPr>
            </a:lvl6pPr>
            <a:lvl7pPr marL="2971800" indent="-228600" eaLnBrk="0" fontAlgn="base" hangingPunct="0">
              <a:spcBef>
                <a:spcPct val="0"/>
              </a:spcBef>
              <a:spcAft>
                <a:spcPct val="0"/>
              </a:spcAft>
              <a:defRPr sz="1400" u="sng">
                <a:solidFill>
                  <a:schemeClr val="tx2"/>
                </a:solidFill>
                <a:latin typeface="Arial" panose="020B0604020202020204" pitchFamily="34" charset="0"/>
              </a:defRPr>
            </a:lvl7pPr>
            <a:lvl8pPr marL="3429000" indent="-228600" eaLnBrk="0" fontAlgn="base" hangingPunct="0">
              <a:spcBef>
                <a:spcPct val="0"/>
              </a:spcBef>
              <a:spcAft>
                <a:spcPct val="0"/>
              </a:spcAft>
              <a:defRPr sz="1400" u="sng">
                <a:solidFill>
                  <a:schemeClr val="tx2"/>
                </a:solidFill>
                <a:latin typeface="Arial" panose="020B0604020202020204" pitchFamily="34" charset="0"/>
              </a:defRPr>
            </a:lvl8pPr>
            <a:lvl9pPr marL="3886200" indent="-228600" eaLnBrk="0" fontAlgn="base" hangingPunct="0">
              <a:spcBef>
                <a:spcPct val="0"/>
              </a:spcBef>
              <a:spcAft>
                <a:spcPct val="0"/>
              </a:spcAft>
              <a:defRPr sz="1400" u="sng">
                <a:solidFill>
                  <a:schemeClr val="tx2"/>
                </a:solidFill>
                <a:latin typeface="Arial" panose="020B0604020202020204" pitchFamily="34" charset="0"/>
              </a:defRPr>
            </a:lvl9pPr>
          </a:lstStyle>
          <a:p>
            <a:pPr eaLnBrk="1" hangingPunct="1"/>
            <a:fld id="{52097BFF-F983-4F5F-AD6F-95FA60678D9E}" type="slidenum">
              <a:rPr lang="de-DE" altLang="de-DE" u="none">
                <a:solidFill>
                  <a:schemeClr val="tx1"/>
                </a:solidFill>
              </a:rPr>
              <a:pPr eaLnBrk="1" hangingPunct="1"/>
              <a:t>5</a:t>
            </a:fld>
            <a:endParaRPr lang="de-DE" altLang="de-DE" u="none">
              <a:solidFill>
                <a:schemeClr val="tx1"/>
              </a:solidFill>
            </a:endParaRPr>
          </a:p>
        </p:txBody>
      </p:sp>
      <p:pic>
        <p:nvPicPr>
          <p:cNvPr id="4" name="Grafik 3" descr="C:\Users\Heinrich Figge\AppData\Local\Microsoft\Windows\INetCache\Content.Word\04_IMG_2202.jpg"/>
          <p:cNvPicPr/>
          <p:nvPr/>
        </p:nvPicPr>
        <p:blipFill>
          <a:blip r:embed="rId2">
            <a:extLst>
              <a:ext uri="{28A0092B-C50C-407E-A947-70E740481C1C}">
                <a14:useLocalDpi xmlns:a14="http://schemas.microsoft.com/office/drawing/2010/main" val="0"/>
              </a:ext>
            </a:extLst>
          </a:blip>
          <a:srcRect/>
          <a:stretch>
            <a:fillRect/>
          </a:stretch>
        </p:blipFill>
        <p:spPr bwMode="auto">
          <a:xfrm>
            <a:off x="581892" y="266220"/>
            <a:ext cx="5804621" cy="8778640"/>
          </a:xfrm>
          <a:prstGeom prst="rect">
            <a:avLst/>
          </a:prstGeom>
          <a:noFill/>
          <a:ln>
            <a:noFill/>
          </a:ln>
        </p:spPr>
      </p:pic>
    </p:spTree>
    <p:extLst>
      <p:ext uri="{BB962C8B-B14F-4D97-AF65-F5344CB8AC3E}">
        <p14:creationId xmlns:p14="http://schemas.microsoft.com/office/powerpoint/2010/main" val="3993897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71488" y="266219"/>
            <a:ext cx="5915025" cy="9306044"/>
          </a:xfrm>
        </p:spPr>
        <p:txBody>
          <a:bodyPr anchor="t">
            <a:normAutofit/>
          </a:bodyPr>
          <a:lstStyle/>
          <a:p>
            <a:endParaRPr lang="de-DE" sz="1800" dirty="0">
              <a:latin typeface="Times New Roman" panose="02020603050405020304" pitchFamily="18" charset="0"/>
              <a:cs typeface="Times New Roman" panose="02020603050405020304" pitchFamily="18" charset="0"/>
            </a:endParaRPr>
          </a:p>
        </p:txBody>
      </p:sp>
      <p:sp>
        <p:nvSpPr>
          <p:cNvPr id="409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u="sng">
                <a:solidFill>
                  <a:schemeClr val="tx2"/>
                </a:solidFill>
                <a:latin typeface="Arial" panose="020B0604020202020204" pitchFamily="34" charset="0"/>
              </a:defRPr>
            </a:lvl1pPr>
            <a:lvl2pPr marL="742950" indent="-285750" eaLnBrk="0" hangingPunct="0">
              <a:defRPr sz="1400" u="sng">
                <a:solidFill>
                  <a:schemeClr val="tx2"/>
                </a:solidFill>
                <a:latin typeface="Arial" panose="020B0604020202020204" pitchFamily="34" charset="0"/>
              </a:defRPr>
            </a:lvl2pPr>
            <a:lvl3pPr marL="1143000" indent="-228600" eaLnBrk="0" hangingPunct="0">
              <a:defRPr sz="1400" u="sng">
                <a:solidFill>
                  <a:schemeClr val="tx2"/>
                </a:solidFill>
                <a:latin typeface="Arial" panose="020B0604020202020204" pitchFamily="34" charset="0"/>
              </a:defRPr>
            </a:lvl3pPr>
            <a:lvl4pPr marL="1600200" indent="-228600" eaLnBrk="0" hangingPunct="0">
              <a:defRPr sz="1400" u="sng">
                <a:solidFill>
                  <a:schemeClr val="tx2"/>
                </a:solidFill>
                <a:latin typeface="Arial" panose="020B0604020202020204" pitchFamily="34" charset="0"/>
              </a:defRPr>
            </a:lvl4pPr>
            <a:lvl5pPr marL="2057400" indent="-228600" eaLnBrk="0" hangingPunct="0">
              <a:defRPr sz="1400" u="sng">
                <a:solidFill>
                  <a:schemeClr val="tx2"/>
                </a:solidFill>
                <a:latin typeface="Arial" panose="020B0604020202020204" pitchFamily="34" charset="0"/>
              </a:defRPr>
            </a:lvl5pPr>
            <a:lvl6pPr marL="2514600" indent="-228600" eaLnBrk="0" fontAlgn="base" hangingPunct="0">
              <a:spcBef>
                <a:spcPct val="0"/>
              </a:spcBef>
              <a:spcAft>
                <a:spcPct val="0"/>
              </a:spcAft>
              <a:defRPr sz="1400" u="sng">
                <a:solidFill>
                  <a:schemeClr val="tx2"/>
                </a:solidFill>
                <a:latin typeface="Arial" panose="020B0604020202020204" pitchFamily="34" charset="0"/>
              </a:defRPr>
            </a:lvl6pPr>
            <a:lvl7pPr marL="2971800" indent="-228600" eaLnBrk="0" fontAlgn="base" hangingPunct="0">
              <a:spcBef>
                <a:spcPct val="0"/>
              </a:spcBef>
              <a:spcAft>
                <a:spcPct val="0"/>
              </a:spcAft>
              <a:defRPr sz="1400" u="sng">
                <a:solidFill>
                  <a:schemeClr val="tx2"/>
                </a:solidFill>
                <a:latin typeface="Arial" panose="020B0604020202020204" pitchFamily="34" charset="0"/>
              </a:defRPr>
            </a:lvl7pPr>
            <a:lvl8pPr marL="3429000" indent="-228600" eaLnBrk="0" fontAlgn="base" hangingPunct="0">
              <a:spcBef>
                <a:spcPct val="0"/>
              </a:spcBef>
              <a:spcAft>
                <a:spcPct val="0"/>
              </a:spcAft>
              <a:defRPr sz="1400" u="sng">
                <a:solidFill>
                  <a:schemeClr val="tx2"/>
                </a:solidFill>
                <a:latin typeface="Arial" panose="020B0604020202020204" pitchFamily="34" charset="0"/>
              </a:defRPr>
            </a:lvl8pPr>
            <a:lvl9pPr marL="3886200" indent="-228600" eaLnBrk="0" fontAlgn="base" hangingPunct="0">
              <a:spcBef>
                <a:spcPct val="0"/>
              </a:spcBef>
              <a:spcAft>
                <a:spcPct val="0"/>
              </a:spcAft>
              <a:defRPr sz="1400" u="sng">
                <a:solidFill>
                  <a:schemeClr val="tx2"/>
                </a:solidFill>
                <a:latin typeface="Arial" panose="020B0604020202020204" pitchFamily="34" charset="0"/>
              </a:defRPr>
            </a:lvl9pPr>
          </a:lstStyle>
          <a:p>
            <a:pPr eaLnBrk="1" hangingPunct="1"/>
            <a:fld id="{52097BFF-F983-4F5F-AD6F-95FA60678D9E}" type="slidenum">
              <a:rPr lang="de-DE" altLang="de-DE" u="none">
                <a:solidFill>
                  <a:schemeClr val="tx1"/>
                </a:solidFill>
              </a:rPr>
              <a:pPr eaLnBrk="1" hangingPunct="1"/>
              <a:t>6</a:t>
            </a:fld>
            <a:endParaRPr lang="de-DE" altLang="de-DE" u="none">
              <a:solidFill>
                <a:schemeClr val="tx1"/>
              </a:solidFill>
            </a:endParaRPr>
          </a:p>
        </p:txBody>
      </p:sp>
      <p:pic>
        <p:nvPicPr>
          <p:cNvPr id="4" name="Grafik 3" descr="C:\Users\Heinrich Figge\AppData\Local\Microsoft\Windows\INetCache\Content.Word\02_IMG_2200.jpg"/>
          <p:cNvPicPr/>
          <p:nvPr/>
        </p:nvPicPr>
        <p:blipFill>
          <a:blip r:embed="rId2">
            <a:extLst>
              <a:ext uri="{28A0092B-C50C-407E-A947-70E740481C1C}">
                <a14:useLocalDpi xmlns:a14="http://schemas.microsoft.com/office/drawing/2010/main" val="0"/>
              </a:ext>
            </a:extLst>
          </a:blip>
          <a:srcRect/>
          <a:stretch>
            <a:fillRect/>
          </a:stretch>
        </p:blipFill>
        <p:spPr bwMode="auto">
          <a:xfrm>
            <a:off x="602456" y="129681"/>
            <a:ext cx="5653087" cy="9051715"/>
          </a:xfrm>
          <a:prstGeom prst="rect">
            <a:avLst/>
          </a:prstGeom>
          <a:noFill/>
          <a:ln>
            <a:noFill/>
          </a:ln>
        </p:spPr>
      </p:pic>
    </p:spTree>
    <p:extLst>
      <p:ext uri="{BB962C8B-B14F-4D97-AF65-F5344CB8AC3E}">
        <p14:creationId xmlns:p14="http://schemas.microsoft.com/office/powerpoint/2010/main" val="1493900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35</Words>
  <Application>Microsoft Office PowerPoint</Application>
  <PresentationFormat>A4-Papier (210x297 mm)</PresentationFormat>
  <Paragraphs>10</Paragraphs>
  <Slides>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Arial</vt:lpstr>
      <vt:lpstr>Calibri</vt:lpstr>
      <vt:lpstr>Calibri Light</vt:lpstr>
      <vt:lpstr>Monotype Corsiva</vt:lpstr>
      <vt:lpstr>Times New Roman</vt:lpstr>
      <vt:lpstr>Office Theme</vt:lpstr>
      <vt:lpstr>PowerPoint-Präsentation</vt:lpstr>
      <vt:lpstr>Der unter Denkmalschutz stehende Grenzstein  Nr. 25 auf der „Heide“ wurde wahrscheinlich beim Bearbeiten der anliegenden landwirtschaftlichen Nutzfläche glatt mitten durchbrochen.  </vt:lpstr>
      <vt:lpstr>               Höringhausen war eine hessische Enklave im Fürstentum Waldeck. 1753 wurde die gesamte Gemarkung mit 170 Grenzsteinen markiert. Sie grenzten nicht nur die Höringhäuser Gemarkung ab, sondern auch die Landesgrenzen zwischen dem Fürstentum Waldeck und dem Großherzogtum Hessen – Darmstadt - sie stehen unter Denkmalschutz.      Um den Erhalt der noch ca. 130 Grenzsteine kümmern sich  schon jahrzehntelang die Männer vom Heimatmuseum Höringhausen.  Sie wurden auch jetzt wieder aktiv. Unter Anleitung von Friedhelm Fingerhut, der zum Arbeitseinsatz Frontlader und Werkzeug mitbrachte, wurden die Bruchflächen gesäubert, angepasst und der Stein mit einem Spezialmörtel wieder zusammen geklebt. Mit im Einsatz waren Anton Krause, Vorsitzender des Museums, Heinz Lamm und Wilfried Schäfer.      </vt:lpstr>
      <vt:lpstr>PowerPoint-Präsentation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Heinrich Figge</dc:creator>
  <cp:lastModifiedBy>Microsoft-Konto</cp:lastModifiedBy>
  <cp:revision>122</cp:revision>
  <cp:lastPrinted>2024-04-06T08:46:23Z</cp:lastPrinted>
  <dcterms:created xsi:type="dcterms:W3CDTF">2019-11-16T08:38:24Z</dcterms:created>
  <dcterms:modified xsi:type="dcterms:W3CDTF">2025-07-20T08:42:47Z</dcterms:modified>
</cp:coreProperties>
</file>