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774" r:id="rId2"/>
    <p:sldId id="790" r:id="rId3"/>
    <p:sldId id="794" r:id="rId4"/>
    <p:sldId id="791" r:id="rId5"/>
    <p:sldId id="793" r:id="rId6"/>
  </p:sldIdLst>
  <p:sldSz cx="6858000" cy="9906000" type="A4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60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4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BE905-D757-4231-982E-BF7FD634FAE2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33E21-F36C-4933-8728-F9B12693B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74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E983-08BD-4496-AB62-A699F0CF36EC}" type="datetime1">
              <a:rPr lang="de-DE" smtClean="0"/>
              <a:t>11.11.2024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331-ED75-44B1-8A7A-CE75E03DB3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15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5783-5109-4B3E-91B3-D2F014958120}" type="datetime1">
              <a:rPr lang="de-DE" smtClean="0"/>
              <a:t>11.11.2024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331-ED75-44B1-8A7A-CE75E03DB3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2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5ECF-F0E1-4DF6-B71E-492B63559944}" type="datetime1">
              <a:rPr lang="de-DE" smtClean="0"/>
              <a:t>11.11.2024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331-ED75-44B1-8A7A-CE75E03DB3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20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F7AF-646A-4E20-9747-7E70CAE3135E}" type="datetime1">
              <a:rPr lang="de-DE" smtClean="0"/>
              <a:t>11.11.2024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331-ED75-44B1-8A7A-CE75E03DB3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29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C556-721D-4A92-8F88-E1E944C4D38A}" type="datetime1">
              <a:rPr lang="de-DE" smtClean="0"/>
              <a:t>11.11.2024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331-ED75-44B1-8A7A-CE75E03DB3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32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DA0E-70B5-47AD-87E2-82E79E2F6469}" type="datetime1">
              <a:rPr lang="de-DE" smtClean="0"/>
              <a:t>11.11.2024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331-ED75-44B1-8A7A-CE75E03DB3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48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A599-0AEB-4519-A6EF-D45207B731D3}" type="datetime1">
              <a:rPr lang="de-DE" smtClean="0"/>
              <a:t>11.11.2024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331-ED75-44B1-8A7A-CE75E03DB3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84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1281-F0DA-473F-B37D-0663AE30745D}" type="datetime1">
              <a:rPr lang="de-DE" smtClean="0"/>
              <a:t>11.11.2024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331-ED75-44B1-8A7A-CE75E03DB3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8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542F-66D3-4147-A862-70582F8C6C68}" type="datetime1">
              <a:rPr lang="de-DE" smtClean="0"/>
              <a:t>11.11.2024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331-ED75-44B1-8A7A-CE75E03DB3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8F17-7337-4958-882E-EB014F507677}" type="datetime1">
              <a:rPr lang="de-DE" smtClean="0"/>
              <a:t>11.11.2024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331-ED75-44B1-8A7A-CE75E03DB3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66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7054-019F-4E3A-ABD2-5FA275FDA26E}" type="datetime1">
              <a:rPr lang="de-DE" smtClean="0"/>
              <a:t>11.11.2024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331-ED75-44B1-8A7A-CE75E03DB3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1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675F6-AA8A-4D02-8CB9-7FE37847950D}" type="datetime1">
              <a:rPr lang="de-DE" smtClean="0"/>
              <a:t>11.11.2024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331-ED75-44B1-8A7A-CE75E03DB3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8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097BFF-F983-4F5F-AD6F-95FA60678D9E}" type="slidenum">
              <a:rPr lang="de-DE" altLang="de-DE" u="none">
                <a:solidFill>
                  <a:schemeClr val="tx1"/>
                </a:solidFill>
              </a:rPr>
              <a:pPr eaLnBrk="1" hangingPunct="1"/>
              <a:t>1</a:t>
            </a:fld>
            <a:endParaRPr lang="de-DE" altLang="de-DE" u="none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183189"/>
            <a:ext cx="5895448" cy="30934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3276601"/>
            <a:ext cx="5895448" cy="340857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66057" y="6789669"/>
            <a:ext cx="5895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Die Schulklasse der MPS Sachsenhausen R10a traf sich nach 44 Jahren beendeter Schulzeit zu einem Klassentreffen. Regelmäßig treffen sich die ehemaligen Schüler.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Diesmal </a:t>
            </a:r>
            <a:r>
              <a:rPr lang="de-DE" b="1" dirty="0"/>
              <a:t>besuchten sie das Heimatmuseum in Höringhausen, begleitet von Heinrich Figge und kehrten anschließend in uriger Atmosphäre in </a:t>
            </a:r>
            <a:r>
              <a:rPr lang="de-DE" b="1" dirty="0" smtClean="0"/>
              <a:t>seiner </a:t>
            </a:r>
            <a:r>
              <a:rPr lang="de-DE" b="1" dirty="0"/>
              <a:t>Alte Schmiede ein. 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Bei </a:t>
            </a:r>
            <a:r>
              <a:rPr lang="de-DE" b="1" dirty="0"/>
              <a:t>netten Gesprächen und leckerem Essen </a:t>
            </a:r>
            <a:endParaRPr lang="de-DE" b="1" dirty="0" smtClean="0"/>
          </a:p>
          <a:p>
            <a:pPr algn="ctr"/>
            <a:r>
              <a:rPr lang="de-DE" b="1" dirty="0" smtClean="0"/>
              <a:t>hatten </a:t>
            </a:r>
            <a:r>
              <a:rPr lang="de-DE" b="1" dirty="0"/>
              <a:t>Sie viel Spaß</a:t>
            </a:r>
            <a:r>
              <a:rPr lang="de-DE" b="1" dirty="0" smtClean="0"/>
              <a:t>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729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097BFF-F983-4F5F-AD6F-95FA60678D9E}" type="slidenum">
              <a:rPr lang="de-DE" altLang="de-DE" u="none">
                <a:solidFill>
                  <a:schemeClr val="tx1"/>
                </a:solidFill>
              </a:rPr>
              <a:pPr eaLnBrk="1" hangingPunct="1"/>
              <a:t>2</a:t>
            </a:fld>
            <a:endParaRPr lang="de-DE" altLang="de-DE" u="none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141515"/>
            <a:ext cx="5915025" cy="9133114"/>
          </a:xfrm>
        </p:spPr>
        <p:txBody>
          <a:bodyPr anchor="t">
            <a:normAutofit/>
          </a:bodyPr>
          <a:lstStyle/>
          <a:p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2510167"/>
            <a:ext cx="5736771" cy="43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097BFF-F983-4F5F-AD6F-95FA60678D9E}" type="slidenum">
              <a:rPr lang="de-DE" altLang="de-DE" u="none">
                <a:solidFill>
                  <a:schemeClr val="tx1"/>
                </a:solidFill>
              </a:rPr>
              <a:pPr eaLnBrk="1" hangingPunct="1"/>
              <a:t>3</a:t>
            </a:fld>
            <a:endParaRPr lang="de-DE" altLang="de-DE" u="none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206829"/>
            <a:ext cx="5915025" cy="9133114"/>
          </a:xfrm>
        </p:spPr>
        <p:txBody>
          <a:bodyPr anchor="t">
            <a:normAutofit/>
          </a:bodyPr>
          <a:lstStyle/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56" y="2299607"/>
            <a:ext cx="5990772" cy="44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097BFF-F983-4F5F-AD6F-95FA60678D9E}" type="slidenum">
              <a:rPr lang="de-DE" altLang="de-DE" u="none">
                <a:solidFill>
                  <a:schemeClr val="tx1"/>
                </a:solidFill>
              </a:rPr>
              <a:pPr eaLnBrk="1" hangingPunct="1"/>
              <a:t>4</a:t>
            </a:fld>
            <a:endParaRPr lang="de-DE" altLang="de-DE" u="none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1" y="207940"/>
            <a:ext cx="4974091" cy="884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097BFF-F983-4F5F-AD6F-95FA60678D9E}" type="slidenum">
              <a:rPr lang="de-DE" altLang="de-DE" u="none">
                <a:solidFill>
                  <a:schemeClr val="tx1"/>
                </a:solidFill>
              </a:rPr>
              <a:pPr eaLnBrk="1" hangingPunct="1"/>
              <a:t>5</a:t>
            </a:fld>
            <a:endParaRPr lang="de-DE" altLang="de-DE" u="none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10" y="3024188"/>
            <a:ext cx="5906103" cy="33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A4-Papier (210x297 mm)</PresentationFormat>
  <Paragraphs>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PowerPoint-Präsentation</vt:lpstr>
      <vt:lpstr>                 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Heinrich Figge</dc:creator>
  <cp:lastModifiedBy>Microsoft-Konto</cp:lastModifiedBy>
  <cp:revision>303</cp:revision>
  <cp:lastPrinted>2024-11-10T09:07:07Z</cp:lastPrinted>
  <dcterms:created xsi:type="dcterms:W3CDTF">2019-11-16T08:38:24Z</dcterms:created>
  <dcterms:modified xsi:type="dcterms:W3CDTF">2024-11-11T06:14:24Z</dcterms:modified>
</cp:coreProperties>
</file>